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Мы побывали в </a:t>
            </a:r>
            <a:r>
              <a:rPr lang="ru-RU" dirty="0" smtClean="0">
                <a:solidFill>
                  <a:schemeClr val="tx1"/>
                </a:solidFill>
              </a:rPr>
              <a:t>Ф</a:t>
            </a:r>
            <a:r>
              <a:rPr lang="ru-RU" dirty="0" smtClean="0">
                <a:solidFill>
                  <a:schemeClr val="tx1"/>
                </a:solidFill>
              </a:rPr>
              <a:t>ундаментальной Библиотеке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Нам очень понравилось, было очень интересно. Можно было увидеть много разных вещей из </a:t>
            </a:r>
            <a:r>
              <a:rPr lang="ru-RU" dirty="0" smtClean="0">
                <a:solidFill>
                  <a:schemeClr val="tx1"/>
                </a:solidFill>
              </a:rPr>
              <a:t>разных </a:t>
            </a:r>
            <a:r>
              <a:rPr lang="ru-RU" dirty="0">
                <a:solidFill>
                  <a:schemeClr val="tx1"/>
                </a:solidFill>
              </a:rPr>
              <a:t>наук.</a:t>
            </a:r>
          </a:p>
        </p:txBody>
      </p:sp>
      <p:pic>
        <p:nvPicPr>
          <p:cNvPr id="4098" name="Picture 2" descr="http://www.teremopt.ru/InFo-data/item_026/img_00486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56197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97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163" y="5733256"/>
            <a:ext cx="8229600" cy="10409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Больше всего меня привлекло  про растения, как они выращивались под космическом излучением.</a:t>
            </a:r>
          </a:p>
        </p:txBody>
      </p:sp>
      <p:pic>
        <p:nvPicPr>
          <p:cNvPr id="1026" name="Picture 2" descr="C:\Users\Роман\Desktop\НАИЛА\Физика, фестиваль\443QeFMtZ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750021"/>
            <a:ext cx="3307534" cy="289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Роман\Desktop\НАИЛА\Физика, фестиваль\w98VFshxor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0"/>
            <a:ext cx="3149664" cy="419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Роман\Desktop\НАИЛА\Физика, фестиваль\Xns-tkqCL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" y="0"/>
            <a:ext cx="3285970" cy="438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7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6890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Потом там была поверхность черного цвета, а по центру была дыра. И туда кидали мячики, копейки, но ничего не падала в эту дыру, то есть все кружилось около дыры, но не падала.</a:t>
            </a:r>
          </a:p>
        </p:txBody>
      </p:sp>
      <p:pic>
        <p:nvPicPr>
          <p:cNvPr id="2050" name="Picture 2" descr="C:\Users\Роман\Desktop\НАИЛА\Физика, фестиваль\1GEJ3Ifut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017" y="260648"/>
            <a:ext cx="5275560" cy="395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05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Еще мы поучаствовали в виртуальном мире. Нам надели специальные очки, и мы играли, прыгали, летали в виртуальном мире.</a:t>
            </a:r>
          </a:p>
        </p:txBody>
      </p:sp>
      <p:pic>
        <p:nvPicPr>
          <p:cNvPr id="1026" name="Picture 2" descr="C:\Users\Роман\Desktop\НАИЛА\Физика, фестиваль\hy6ELO2rjx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473"/>
            <a:ext cx="3384376" cy="451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Роман\Desktop\НАИЛА\Физика, фестиваль\vsAROIolUx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066"/>
            <a:ext cx="3417844" cy="455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82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653136"/>
            <a:ext cx="8229600" cy="204909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Было много разных моделей вертолетов и самолетов, что тоже было интересно посмотреть, как они сделаны.</a:t>
            </a:r>
          </a:p>
        </p:txBody>
      </p:sp>
      <p:pic>
        <p:nvPicPr>
          <p:cNvPr id="2050" name="Picture 2" descr="C:\Users\Роман\Desktop\НАИЛА\Физика, фестиваль\FZUrAMOMw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767"/>
            <a:ext cx="528058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62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013176"/>
            <a:ext cx="8229600" cy="1545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И что понравилось больше всего, это маленькое животное, типа ящерицы (из земноводных), оно было очень милым и красивым.</a:t>
            </a:r>
          </a:p>
        </p:txBody>
      </p:sp>
      <p:pic>
        <p:nvPicPr>
          <p:cNvPr id="3074" name="Picture 2" descr="C:\Users\Роман\Desktop\НАИЛА\Физика, фестиваль\iMruzcsmp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55" y="116632"/>
            <a:ext cx="365187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Роман\Desktop\НАИЛА\Физика, фестиваль\knoRiiDhMw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4630"/>
            <a:ext cx="3669872" cy="489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88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153" y="4203477"/>
            <a:ext cx="8229600" cy="16170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11200" dirty="0"/>
          </a:p>
          <a:p>
            <a:pPr marL="0" indent="0">
              <a:buNone/>
            </a:pPr>
            <a:r>
              <a:rPr lang="ru-RU" sz="12800" dirty="0" smtClean="0"/>
              <a:t>В </a:t>
            </a:r>
            <a:r>
              <a:rPr lang="ru-RU" sz="12800" dirty="0"/>
              <a:t>общем, нам очень понравилось. Было, по настоящему, интересно и полезно!</a:t>
            </a:r>
          </a:p>
          <a:p>
            <a:endParaRPr lang="ru-RU" dirty="0"/>
          </a:p>
        </p:txBody>
      </p:sp>
      <p:pic>
        <p:nvPicPr>
          <p:cNvPr id="5122" name="Picture 2" descr="http://biotech2030.greenwide.org/wp-content/uploads/2015/03/%D0%9D%D0%B0%D1%83%D0%BA%D0%B0-+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11" y="2231"/>
            <a:ext cx="3600400" cy="114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-port.com/mediafiles/items/2015/09/161501/738ab2d1ebed1f6edcbddd5fceade7b1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231"/>
            <a:ext cx="2667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letnyayashkola.org/static/img/partners/festnau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3168352" cy="228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ww.kgamit.ru/getimg.php?path=/upload/images/doc2225.jpg&amp;w=256&amp;h=207&amp;q=100&amp;m=cr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78" y="2924944"/>
            <a:ext cx="24384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biotech2030.greenwide.org/wp-content/uploads/2015/03/%D0%9D%D0%B0%D1%83%D0%BA%D0%B0-+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496" y="4077072"/>
            <a:ext cx="343852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798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</dc:creator>
  <cp:lastModifiedBy>Роман</cp:lastModifiedBy>
  <cp:revision>4</cp:revision>
  <dcterms:created xsi:type="dcterms:W3CDTF">2015-10-14T17:42:32Z</dcterms:created>
  <dcterms:modified xsi:type="dcterms:W3CDTF">2015-10-15T13:06:12Z</dcterms:modified>
</cp:coreProperties>
</file>